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7C4"/>
    <a:srgbClr val="0C46BC"/>
    <a:srgbClr val="0948CB"/>
    <a:srgbClr val="0B49CB"/>
    <a:srgbClr val="F2F4F8"/>
    <a:srgbClr val="1C7DDB"/>
    <a:srgbClr val="121619"/>
    <a:srgbClr val="F2F2F2"/>
    <a:srgbClr val="145579"/>
    <a:srgbClr val="3A6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eda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hammadrafayasif/spacex-success-prediction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667056"/>
            <a:ext cx="251460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Muhammad Rafay</a:t>
            </a:r>
          </a:p>
          <a:p>
            <a:r>
              <a:rPr lang="en-US" sz="2000" dirty="0">
                <a:solidFill>
                  <a:schemeClr val="bg2"/>
                </a:solidFill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14</a:t>
            </a:r>
            <a:r>
              <a:rPr lang="en-US" sz="2000" baseline="30000" dirty="0">
                <a:solidFill>
                  <a:schemeClr val="bg2"/>
                </a:solidFill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2000" dirty="0">
                <a:solidFill>
                  <a:schemeClr val="bg2"/>
                </a:solidFill>
                <a:latin typeface="Arial Rounded MT Bold" panose="020F0704030504030204" pitchFamily="34" charset="0"/>
                <a:ea typeface="SF Pro" pitchFamily="2" charset="0"/>
                <a:cs typeface="SF Pro" pitchFamily="2" charset="0"/>
              </a:rPr>
              <a:t> July,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the wrangled data, we visualize our data into graphs to gain meaningful insights, such as how success in launches vary by location, weight or by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visualize our data to gain information on how each characteristic of the rocket influences its success and how the issues are being resolved as time passes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scatter plots, bar plots and line plots in this scenario tailored towards the attributes of the rocket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including technical methods to wrangle the data are linked below:              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https://github.com/muhammadrafayasif/spacex-success-prediction/blob/main/edadataviz.ipynb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SQL to gain information on how successful launches and landings are influenced by certain characteristics in the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also gain information on how the failure of each rocket causes the same issues to occur less frequently as time passes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SQL, we can easily understand how location and mass play an important role on the success of rocket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including technical methods to wrangle the data are linked below: 	   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Folium (A map plotting library in Python), we can locate the coordinates of each of the launch sites which play a pivotal role on the success and failure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realize that rockets are launched close to the boundaries of water bodies for the easy retrieval of rockets and minimal loss to man-made creations or the environment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markers, lines and clusters to identify each launch site, we also can click the clusters to gain insights on the success and failure rate of each specific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including technical methods to wrangle the data are linked below:                                     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https://github.com/muhammadrafayasif/spacex-success-prediction/blob/main/lab_jupyter_launch_site_location.ipynb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158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Dash, we create interactive dash boards which can showcase data in specific areas without having to manually graph each specific scenario.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deduce the most successful launch site with the help of interactive dashboards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deduce how the Payload Mass is related to the success and failure of launches by using an interactive slider.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200" dirty="0">
                <a:latin typeface="Abadi" panose="020B0604020104020204" pitchFamily="34" charset="0"/>
              </a:rPr>
              <a:t>The Jupyter Notebook including technical methods to wrangle the data are linked below:                                                   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https://github.com/muhammadrafayasif/spacex-success-prediction/blob/main/spacex-dash-app.py</a:t>
            </a:r>
            <a:endParaRPr lang="en-US" sz="22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9745589" cy="468333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cleaning our data and applying pre-processing methods to our dataset, We implement training with various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train this dataset with multiple models which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including technical methods to wrangle the data are linked below:                                               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8200" y="5653548"/>
            <a:ext cx="10515600" cy="84736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successful launches increase with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is the most primarily used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5542E0-384A-49A9-A603-DEA4B780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57" y="1621110"/>
            <a:ext cx="3992885" cy="36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A4006-CB6E-4CC9-96AB-2063A6B6B22D}"/>
              </a:ext>
            </a:extLst>
          </p:cNvPr>
          <p:cNvSpPr txBox="1">
            <a:spLocks/>
          </p:cNvSpPr>
          <p:nvPr/>
        </p:nvSpPr>
        <p:spPr>
          <a:xfrm>
            <a:off x="501445" y="5951867"/>
            <a:ext cx="10852355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VAFB-SLC launches no rockets with Payload Mass (10000&gt;).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39676D-28FF-4817-8EDB-DE8CD77C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798" y="1447134"/>
            <a:ext cx="4377126" cy="396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7F368D-770C-4D90-934C-F71DDBC77913}"/>
              </a:ext>
            </a:extLst>
          </p:cNvPr>
          <p:cNvSpPr txBox="1">
            <a:spLocks/>
          </p:cNvSpPr>
          <p:nvPr/>
        </p:nvSpPr>
        <p:spPr>
          <a:xfrm>
            <a:off x="838200" y="5951867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are the most successful orbit types.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B3A0A9-9DE2-4393-9DDB-87418ADC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82" y="1453892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93847B-F5FE-44D9-AD24-B31FB6F0FC95}"/>
              </a:ext>
            </a:extLst>
          </p:cNvPr>
          <p:cNvSpPr txBox="1">
            <a:spLocks/>
          </p:cNvSpPr>
          <p:nvPr/>
        </p:nvSpPr>
        <p:spPr>
          <a:xfrm>
            <a:off x="838200" y="5951867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increases with the number of flights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131CA-017A-46CE-914A-3FF39087F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550" y="1439932"/>
            <a:ext cx="4440899" cy="39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8D74DF-3E83-485C-A683-9ABE2F060FE7}"/>
              </a:ext>
            </a:extLst>
          </p:cNvPr>
          <p:cNvSpPr txBox="1">
            <a:spLocks/>
          </p:cNvSpPr>
          <p:nvPr/>
        </p:nvSpPr>
        <p:spPr>
          <a:xfrm>
            <a:off x="838200" y="5951867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(between 2000 and 8000) mostly take place in GTO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19B7D-B55F-4C1D-A34C-D79EF89A9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581" y="1414877"/>
            <a:ext cx="4496837" cy="40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A9387AD-FB34-41F3-8A45-D0376FE9F297}"/>
              </a:ext>
            </a:extLst>
          </p:cNvPr>
          <p:cNvSpPr txBox="1">
            <a:spLocks/>
          </p:cNvSpPr>
          <p:nvPr/>
        </p:nvSpPr>
        <p:spPr>
          <a:xfrm>
            <a:off x="838200" y="5951867"/>
            <a:ext cx="10515600" cy="5490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tells us the success of rocket launches increases with time.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EBA48-E77C-413A-926A-24AACF9F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82" y="1453892"/>
            <a:ext cx="5184658" cy="39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8F73AA-8EF2-4DA4-91DC-60B6CF208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835" y="1750262"/>
            <a:ext cx="5361938" cy="33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113F78-2DE9-42D1-8199-D4C758EEA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4" y="2241133"/>
            <a:ext cx="11025352" cy="23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63459B-CC1D-4778-B745-545FE4063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44" y="2379271"/>
            <a:ext cx="7210134" cy="20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3EE880-EE90-458E-A242-9269CC0D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113" y="2377954"/>
            <a:ext cx="7779774" cy="212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C1E4D-D23E-494A-B410-4DFDD6D2B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02" y="2175244"/>
            <a:ext cx="7336795" cy="250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C9CDB2-F185-4931-9211-6AD07101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647" y="1529043"/>
            <a:ext cx="7225979" cy="395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8766C-B4F6-44AF-BAAD-F9F0B370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364" y="1998240"/>
            <a:ext cx="7729272" cy="286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D58E6-CDE3-4268-AF82-048FE7FD6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615" y="1737993"/>
            <a:ext cx="6398770" cy="338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89472"/>
            <a:ext cx="10326708" cy="423610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projects aims to gain insights on the past information regarding successful or failed rocket launches by SpaceX. Using the data gathered from SpaceX, the project aims to develop a model to predict whether the next SpaceX Falcon 9 Rocket will make a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Decision Tree Classifier model was developed using this data, with the best accuracy score of 88.8% with the help of various parameters which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A065B-8B06-4DC0-B11D-9DAC9BB68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94" y="2494269"/>
            <a:ext cx="10873233" cy="186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ACF11-8C2B-43F3-85EA-E0AEDED6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647" y="1516385"/>
            <a:ext cx="8618327" cy="39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951867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marked, they are nearby water bodies.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All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BFC195-A733-4FDF-9B2F-ABE6597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31859"/>
            <a:ext cx="10687961" cy="42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951867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and failure of launches are available in marker clusters.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Marking Successful/Failure in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530813-DAEB-44DC-8653-BBD99859D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416052"/>
            <a:ext cx="10515601" cy="441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974882"/>
            <a:ext cx="859782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close to water bodies.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The importance of Launch Site locations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B3E59-DAF0-4F75-8277-D21A263B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87327"/>
            <a:ext cx="10687961" cy="450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627913"/>
            <a:ext cx="9745589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KSC LC-39A has the most successful launch ratio.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239D-DE9E-4979-95C0-140E6D1FD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96" y="1574717"/>
            <a:ext cx="10003207" cy="334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627913"/>
            <a:ext cx="10551583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76.9% of launches in KSC LC-39A were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Launch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08380-C4E8-480C-A1A6-0AAB35BA7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9" y="1667425"/>
            <a:ext cx="9876502" cy="329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68413"/>
            <a:ext cx="10414662" cy="8085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successful launches were from the Booster Version FT, and launches are more successful with lighter Payload Mass (KG)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Mass and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F07F6-0A4B-4904-8C8F-E3E2045A2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86" y="1933930"/>
            <a:ext cx="10176387" cy="299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20645"/>
            <a:ext cx="10399485" cy="416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follow the Data Science methodology involving data collection, data wrangling, exploratory data analysis, data visualization, model development, model evaluation, and reporting the results to stakeholders.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must predict if the first stage of the SpaceX Falcon 9 rocket will land successfully. With the help of Data Science findings and models, so market competitors can make more informed bids against SpaceX for a rocket launch.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600817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above bar chart, the Decision Tree outperforms the others.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A0941D-3DEB-4110-86FA-C0DF371A8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482" y="1348736"/>
            <a:ext cx="5184658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5914902"/>
            <a:ext cx="9838995" cy="5760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Decision Tree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17B63-6C51-40B3-B3CC-359BD26B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826" y="1565045"/>
            <a:ext cx="4846330" cy="41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09463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According to the calculated best scores of 4 different models which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performs the best with a best score of 88.8%, which is the model decided to predict the successful landing of the Falcon 9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498714-6BF8-474A-B3EF-16E370F97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751" y="1870648"/>
            <a:ext cx="4820323" cy="628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D3CA5-3658-4BF3-AF4B-F2E2D299F0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751" y="5410568"/>
            <a:ext cx="2381582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5F69F-61DD-4857-AFF5-0EAA046BC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751" y="2898223"/>
            <a:ext cx="4515480" cy="571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9323B5-F34F-48F0-844A-1E92C8B51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7751" y="3868640"/>
            <a:ext cx="3410426" cy="11336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265D70-63B4-4033-9F01-481BDE3797F9}"/>
              </a:ext>
            </a:extLst>
          </p:cNvPr>
          <p:cNvSpPr txBox="1"/>
          <p:nvPr/>
        </p:nvSpPr>
        <p:spPr>
          <a:xfrm>
            <a:off x="770012" y="1870648"/>
            <a:ext cx="19240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KNN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</a:rPr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API,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wrangle data with the help of Pandas (Python) and 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Presenting data collection with SpaceX REST calls using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Resources involving the data collection utilizing the SpaceX API are included in the Jupyter Notebook linked below: </a:t>
            </a:r>
            <a:r>
              <a:rPr lang="en-US" sz="2000" dirty="0">
                <a:hlinkClick r:id="rId3"/>
              </a:rPr>
              <a:t>https://github.com/muhammadrafayasif/spacex-success-prediction/blob/main/jupyter-labs-spacex-data-collection-api.ipynb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4399D-DFE7-40C2-A1FE-D4CC56A1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731" y="2292708"/>
            <a:ext cx="4938081" cy="324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Resources involving the data collection utilizing the web scraping methods are included in the Jupyter Notebook linked below: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765099" y="533738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4DA87A-3354-4F4C-A955-5DC69355F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758" y="2149578"/>
            <a:ext cx="3773591" cy="310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Firstly, the data collected through the data collecting methods shown in the previous slides are processed with the help of Pandas (Python) and SQL (inline magic used in Jupyter Notebooks)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clean unnecessary data and one hot encode our numeric data to further optimize model efficiency</a:t>
            </a: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Jupyter Notebook including technical methods to wrangle the data are linked below:          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https://github.com/muhammadrafayasif/spacex-success-prediction/blob/main/labs-jupyter-spacex-Data%20wrangling.ipynb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1348</Words>
  <Application>Microsoft Office PowerPoint</Application>
  <PresentationFormat>Widescreen</PresentationFormat>
  <Paragraphs>187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Abadi</vt:lpstr>
      <vt:lpstr>Arial</vt:lpstr>
      <vt:lpstr>Arial Rounded MT Bold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Asra Asif</cp:lastModifiedBy>
  <cp:revision>210</cp:revision>
  <dcterms:created xsi:type="dcterms:W3CDTF">2021-04-29T18:58:34Z</dcterms:created>
  <dcterms:modified xsi:type="dcterms:W3CDTF">2025-07-14T18:49:22Z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